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58" r:id="rId4"/>
    <p:sldId id="261" r:id="rId5"/>
    <p:sldId id="263" r:id="rId6"/>
    <p:sldId id="264" r:id="rId7"/>
    <p:sldId id="265" r:id="rId8"/>
    <p:sldId id="260" r:id="rId9"/>
    <p:sldId id="262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152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7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095C02-6FC0-4E75-8436-453158B5B6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7B11CF4-66A3-1556-BAF0-E100EF5E42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68AF9C-DCAC-5A68-7B75-EE11047FF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A469-623F-4FDF-A79B-7DA52840C862}" type="datetimeFigureOut">
              <a:rPr lang="de-DE" smtClean="0"/>
              <a:t>23.07.2023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498F2E-3AF0-2299-3C73-EAD622C1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AD2AAD-A577-1263-F6CB-C86CDED5A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6A9-C5E2-4BD1-A480-4A98918F65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86760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23DC73-F503-F23B-9693-E6B0CE478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B4615A3-FDC6-6A92-38A7-C165C6A9E0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DA7277-9E8A-D489-AE54-22AB2DD53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A469-623F-4FDF-A79B-7DA52840C862}" type="datetimeFigureOut">
              <a:rPr lang="de-DE" smtClean="0"/>
              <a:t>23.07.2023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25A1606-33B9-862D-5B63-2F3F24AA6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6E4D68-6EAD-9827-CD88-F95D56786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6A9-C5E2-4BD1-A480-4A98918F65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5573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9F3DB1B-B2AD-DDCF-6FFA-BCDABF9740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B07E097-88B0-4510-F7FF-B97E264952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EFAA3FE-FE5B-5DFC-AA6C-5EBA96317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A469-623F-4FDF-A79B-7DA52840C862}" type="datetimeFigureOut">
              <a:rPr lang="de-DE" smtClean="0"/>
              <a:t>23.07.2023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9C089B-76D9-B73F-FAA7-8AE269092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E8FF0A4-929B-6BA2-5AAB-CF6A9E772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6A9-C5E2-4BD1-A480-4A98918F65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051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EF494B-8B97-4E88-0993-A3E531D5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3B6E8E-BB8C-57EA-A86C-370D1725E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4A2FED-4A02-D7A6-BF29-33F728B9D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A469-623F-4FDF-A79B-7DA52840C862}" type="datetimeFigureOut">
              <a:rPr lang="de-DE" smtClean="0"/>
              <a:t>23.07.2023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152E68F-CB98-D5E7-7D4F-14F26507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D2BA610-0777-6808-61FE-F07CB7519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6A9-C5E2-4BD1-A480-4A98918F65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443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4AB4FA-665D-AA81-0DDB-CD1F9AA2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493D501-EAB3-621E-9A9A-25576BAAB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077E4F0-5C7D-815F-BCB5-9B0952E9C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A469-623F-4FDF-A79B-7DA52840C862}" type="datetimeFigureOut">
              <a:rPr lang="de-DE" smtClean="0"/>
              <a:t>23.07.2023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CF3EA3-62A1-2794-8170-581C3C368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44AD9B-706C-8EA3-68FD-D2F002003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6A9-C5E2-4BD1-A480-4A98918F65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8221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B9A186-4FAC-90F2-F178-340F42954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9622E4-55E5-79D0-11D9-920A5D420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688846-B6B3-175A-C461-CE42C8A7A0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D444709-E427-CAD2-DF6D-044FFDF66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A469-623F-4FDF-A79B-7DA52840C862}" type="datetimeFigureOut">
              <a:rPr lang="de-DE" smtClean="0"/>
              <a:t>23.07.2023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CBC7C51-0511-11E3-989A-FC91D0A36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4A223B-FA61-CAFE-0E1E-141D4DAA8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6A9-C5E2-4BD1-A480-4A98918F65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57548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04F5A6-E62D-A7E4-5490-3F3A65AAE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ABAF1ED-F160-22D0-1F38-50B89B1D4A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A5CEF8-0C0A-241F-68E0-0221C0FCF4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97C31F2-5A4B-FA7E-3C82-35EB3620F8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2D18C9B-335B-E86E-5DA0-F9F2F973EA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73B979C-D89A-EACC-7911-F92144DCE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A469-623F-4FDF-A79B-7DA52840C862}" type="datetimeFigureOut">
              <a:rPr lang="de-DE" smtClean="0"/>
              <a:t>23.07.2023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6C52DF5A-6E4C-5431-4CB0-B8CEBB0A0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D354E36-ADA2-E214-7AC0-EEE78D8F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6A9-C5E2-4BD1-A480-4A98918F65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22545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6C41C1-E47C-4E21-1F6E-EB85E282D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28E9649-CBD5-4F96-F829-36227D02E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A469-623F-4FDF-A79B-7DA52840C862}" type="datetimeFigureOut">
              <a:rPr lang="de-DE" smtClean="0"/>
              <a:t>23.07.2023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A7847C1-2A2A-0A60-31C9-A4C5782D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7EE996-1631-24A5-A726-A814A6A1E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6A9-C5E2-4BD1-A480-4A98918F65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287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6339C36-64CD-A75A-B976-558208341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A469-623F-4FDF-A79B-7DA52840C862}" type="datetimeFigureOut">
              <a:rPr lang="de-DE" smtClean="0"/>
              <a:t>23.07.2023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0C71B7-1B59-B5AF-79B7-D46A91C0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1EFF720-E6BA-E32B-2A08-30F6154CA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6A9-C5E2-4BD1-A480-4A98918F65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19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E5DAA0-91E3-C93D-9732-BCA2A45CD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D9CAC8-672D-35DC-DF84-BAF4C5EA6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82FEBA-806F-EF21-8852-0D0FA4CE0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2AC74DB-36E1-1554-20C0-8EC1B7B64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A469-623F-4FDF-A79B-7DA52840C862}" type="datetimeFigureOut">
              <a:rPr lang="de-DE" smtClean="0"/>
              <a:t>23.07.2023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3E1732C-CD6F-36A5-C405-9D11146A6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58CECE5-F79E-18A1-6D6A-81EFCA80C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6A9-C5E2-4BD1-A480-4A98918F65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6498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8655F-086E-979B-910B-585CB8AB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F5E0853-C750-3B71-93C8-CB4192AEA6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86488D-5EB6-9E38-54BD-213BFB667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5617086-2CCE-7BB2-2F59-01504565B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7A469-623F-4FDF-A79B-7DA52840C862}" type="datetimeFigureOut">
              <a:rPr lang="de-DE" smtClean="0"/>
              <a:t>23.07.2023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4C6D3FE-FFDD-C453-F535-6B11DAD19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772BEF6-776D-ADB4-2244-EA9C0292B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B66A9-C5E2-4BD1-A480-4A98918F65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302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E749603-ACAA-AB20-FCB6-75F54DB66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8342728-D19B-3F83-43DF-274CFECE3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1E9234-CA39-ADEC-1CF8-AD4BF0F97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7A469-623F-4FDF-A79B-7DA52840C862}" type="datetimeFigureOut">
              <a:rPr lang="de-DE" smtClean="0"/>
              <a:t>23.07.2023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2B0E6A-9552-2298-24E3-4234AB9AAB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D3CAA4D-3692-B4D5-BA69-212F61535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B66A9-C5E2-4BD1-A480-4A98918F65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684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B852BCA-9E29-2BE4-DC7F-B4B2E2AD8546}"/>
              </a:ext>
            </a:extLst>
          </p:cNvPr>
          <p:cNvSpPr txBox="1">
            <a:spLocks/>
          </p:cNvSpPr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200" dirty="0">
                <a:latin typeface="+mn-lt"/>
                <a:ea typeface="+mn-ea"/>
                <a:cs typeface="+mn-cs"/>
              </a:rPr>
              <a:t>Sommer 2023</a:t>
            </a:r>
          </a:p>
          <a:p>
            <a:pPr>
              <a:spcAft>
                <a:spcPts val="600"/>
              </a:spcAft>
            </a:pPr>
            <a:endParaRPr lang="en-US" sz="3200" dirty="0"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3200" dirty="0">
                <a:latin typeface="+mn-lt"/>
                <a:ea typeface="+mn-ea"/>
                <a:cs typeface="+mn-cs"/>
              </a:rPr>
              <a:t>Besuch in Stazzema</a:t>
            </a: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latin typeface="+mn-lt"/>
              <a:ea typeface="+mn-ea"/>
              <a:cs typeface="+mn-cs"/>
            </a:endParaRPr>
          </a:p>
          <a:p>
            <a:pPr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1900" i="1" dirty="0">
                <a:latin typeface="+mn-lt"/>
                <a:ea typeface="+mn-ea"/>
                <a:cs typeface="+mn-cs"/>
              </a:rPr>
              <a:t>AfD-Fraktion Moers</a:t>
            </a:r>
          </a:p>
          <a:p>
            <a:pPr>
              <a:spcAft>
                <a:spcPts val="600"/>
              </a:spcAft>
            </a:pPr>
            <a:r>
              <a:rPr lang="en-US" sz="1900" i="1" dirty="0">
                <a:latin typeface="+mn-lt"/>
                <a:ea typeface="+mn-ea"/>
                <a:cs typeface="+mn-cs"/>
              </a:rPr>
              <a:t>DR. RENATUS RIEGER</a:t>
            </a:r>
            <a:br>
              <a:rPr lang="en-US" sz="1900" i="1" dirty="0">
                <a:latin typeface="+mn-lt"/>
                <a:ea typeface="+mn-ea"/>
                <a:cs typeface="+mn-cs"/>
              </a:rPr>
            </a:br>
            <a:r>
              <a:rPr lang="en-US" sz="1900" i="1" dirty="0">
                <a:latin typeface="+mn-lt"/>
                <a:ea typeface="+mn-ea"/>
                <a:cs typeface="+mn-cs"/>
              </a:rPr>
              <a:t>Fraktionsvorsitzender</a:t>
            </a:r>
          </a:p>
        </p:txBody>
      </p:sp>
      <p:pic>
        <p:nvPicPr>
          <p:cNvPr id="2" name="Grafik 1" descr="Ein Bild, das draußen, Text, Person, Pflanze enthält.&#10;&#10;Automatisch generierte Beschreibung">
            <a:extLst>
              <a:ext uri="{FF2B5EF4-FFF2-40B4-BE49-F238E27FC236}">
                <a16:creationId xmlns:a16="http://schemas.microsoft.com/office/drawing/2014/main" id="{06A2BF85-CF80-5A96-F2B6-3E6EEA01AF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2" r="-1" b="561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5610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draußen, Gebäude, Fenster, Text enthält.&#10;&#10;Automatisch generierte Beschreibung">
            <a:extLst>
              <a:ext uri="{FF2B5EF4-FFF2-40B4-BE49-F238E27FC236}">
                <a16:creationId xmlns:a16="http://schemas.microsoft.com/office/drawing/2014/main" id="{C1DC66AC-4012-A226-22A3-A0BCCE6B7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2" r="2" b="22083"/>
          <a:stretch/>
        </p:blipFill>
        <p:spPr>
          <a:xfrm>
            <a:off x="4967928" y="3220750"/>
            <a:ext cx="6741471" cy="3594884"/>
          </a:xfrm>
          <a:prstGeom prst="rect">
            <a:avLst/>
          </a:prstGeom>
        </p:spPr>
      </p:pic>
      <p:pic>
        <p:nvPicPr>
          <p:cNvPr id="5" name="Grafik 4" descr="Ein Bild, das draußen, Baum, Pflanze, Flagge enthält.&#10;&#10;Automatisch generierte Beschreibung">
            <a:extLst>
              <a:ext uri="{FF2B5EF4-FFF2-40B4-BE49-F238E27FC236}">
                <a16:creationId xmlns:a16="http://schemas.microsoft.com/office/drawing/2014/main" id="{57264E15-00B9-9FC0-AC14-0498FCAC55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5" r="-1" b="33529"/>
          <a:stretch/>
        </p:blipFill>
        <p:spPr>
          <a:xfrm>
            <a:off x="1271729" y="10"/>
            <a:ext cx="6760897" cy="3920034"/>
          </a:xfrm>
          <a:custGeom>
            <a:avLst/>
            <a:gdLst/>
            <a:ahLst/>
            <a:cxnLst/>
            <a:rect l="l" t="t" r="r" b="b"/>
            <a:pathLst>
              <a:path w="4113440" h="3920044">
                <a:moveTo>
                  <a:pt x="0" y="0"/>
                </a:moveTo>
                <a:lnTo>
                  <a:pt x="4113440" y="0"/>
                </a:lnTo>
                <a:lnTo>
                  <a:pt x="4113440" y="3103224"/>
                </a:lnTo>
                <a:lnTo>
                  <a:pt x="2157388" y="3103224"/>
                </a:lnTo>
                <a:lnTo>
                  <a:pt x="215738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028" name="Picture 4" descr="Cascata dell' Acquapendente">
            <a:extLst>
              <a:ext uri="{FF2B5EF4-FFF2-40B4-BE49-F238E27FC236}">
                <a16:creationId xmlns:a16="http://schemas.microsoft.com/office/drawing/2014/main" id="{F9FBE341-35A3-DDB2-9975-5BBA0195A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0" r="27389" b="-2"/>
          <a:stretch/>
        </p:blipFill>
        <p:spPr bwMode="auto">
          <a:xfrm>
            <a:off x="8193493" y="643467"/>
            <a:ext cx="2512607" cy="2458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0" name="Rectangle 1049">
            <a:extLst>
              <a:ext uri="{FF2B5EF4-FFF2-40B4-BE49-F238E27FC236}">
                <a16:creationId xmlns:a16="http://schemas.microsoft.com/office/drawing/2014/main" id="{1B5D14DD-7136-40A9-87AD-4D2286C0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66966" y="643466"/>
            <a:ext cx="1325033" cy="245878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2" name="Rectangle 1051">
            <a:extLst>
              <a:ext uri="{FF2B5EF4-FFF2-40B4-BE49-F238E27FC236}">
                <a16:creationId xmlns:a16="http://schemas.microsoft.com/office/drawing/2014/main" id="{BA26CED2-CFE9-4F89-BF55-308765CBA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977"/>
            <a:ext cx="1110861" cy="2019928"/>
          </a:xfrm>
          <a:prstGeom prst="rect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7A276FC-8FE7-8743-798B-0E38F5425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69" r="-4" b="-4"/>
          <a:stretch/>
        </p:blipFill>
        <p:spPr bwMode="auto">
          <a:xfrm>
            <a:off x="1271729" y="4069977"/>
            <a:ext cx="3535331" cy="201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573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03E94F51-7CAB-1DBA-0ECB-7956742B6D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978" r="-1" b="20978"/>
          <a:stretch/>
        </p:blipFill>
        <p:spPr>
          <a:xfrm>
            <a:off x="5157657" y="3272580"/>
            <a:ext cx="6105382" cy="3585411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0799CDCE-10DA-9086-24FE-258C4FCA6F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4" r="1" b="1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 descr="Ein Bild, das Gebäude, draußen, Himmel, Turm enthält.&#10;&#10;Automatisch generierte Beschreibung">
            <a:extLst>
              <a:ext uri="{FF2B5EF4-FFF2-40B4-BE49-F238E27FC236}">
                <a16:creationId xmlns:a16="http://schemas.microsoft.com/office/drawing/2014/main" id="{D9A3AFF4-31E6-AE7B-8C3E-B7551E8BFC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0" r="-1" b="28444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3076" name="Picture 4" descr="Candalla">
            <a:extLst>
              <a:ext uri="{FF2B5EF4-FFF2-40B4-BE49-F238E27FC236}">
                <a16:creationId xmlns:a16="http://schemas.microsoft.com/office/drawing/2014/main" id="{8B72DDD5-B511-4899-8C5B-65AC8258D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"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370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draußen, Baum, Pflanze, Flagge enthält.&#10;&#10;Automatisch generierte Beschreibung">
            <a:extLst>
              <a:ext uri="{FF2B5EF4-FFF2-40B4-BE49-F238E27FC236}">
                <a16:creationId xmlns:a16="http://schemas.microsoft.com/office/drawing/2014/main" id="{9961F352-4383-18F5-2911-A8887D846A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6" r="-1" b="33250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CCFAC33-D6DA-895B-65D0-788D9D046E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18" r="1" b="1040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E8370CE2-6716-23CA-611E-DFE49FBE1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27" b="-3"/>
          <a:stretch/>
        </p:blipFill>
        <p:spPr bwMode="auto">
          <a:xfrm>
            <a:off x="7458302" y="-22547"/>
            <a:ext cx="3809132" cy="3139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60AEA321-1EF7-CC12-C9B9-7900D13A95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"/>
          <a:stretch/>
        </p:blipFill>
        <p:spPr bwMode="auto">
          <a:xfrm>
            <a:off x="1" y="4065775"/>
            <a:ext cx="5001186" cy="27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0" name="Rectangle 4109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354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3" name="Rectangle 6162">
            <a:extLst>
              <a:ext uri="{FF2B5EF4-FFF2-40B4-BE49-F238E27FC236}">
                <a16:creationId xmlns:a16="http://schemas.microsoft.com/office/drawing/2014/main" id="{4676BFEE-E63A-42A3-87D5-FD65694B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Grafik 8" descr="Ein Bild, das draußen, Wolke, Himmel, Baum enthält.&#10;&#10;Automatisch generierte Beschreibung">
            <a:extLst>
              <a:ext uri="{FF2B5EF4-FFF2-40B4-BE49-F238E27FC236}">
                <a16:creationId xmlns:a16="http://schemas.microsoft.com/office/drawing/2014/main" id="{9EBADECA-0BDB-4556-A5AB-2CFB35597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2" r="28728"/>
          <a:stretch/>
        </p:blipFill>
        <p:spPr>
          <a:xfrm>
            <a:off x="20" y="-1"/>
            <a:ext cx="4654276" cy="685800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7337E661-F28B-0074-86C0-4D375C29E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46" b="1"/>
          <a:stretch/>
        </p:blipFill>
        <p:spPr bwMode="auto">
          <a:xfrm>
            <a:off x="4774005" y="10"/>
            <a:ext cx="7417994" cy="452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C471E85-A12B-80BC-0020-9A7BC8188E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836" r="15032" b="-1"/>
          <a:stretch/>
        </p:blipFill>
        <p:spPr>
          <a:xfrm>
            <a:off x="4774005" y="4629736"/>
            <a:ext cx="2392858" cy="222826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5239AE5-A0F3-45AA-24A5-A57F920AB7F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461" r="5791" b="-1"/>
          <a:stretch/>
        </p:blipFill>
        <p:spPr>
          <a:xfrm>
            <a:off x="7270322" y="4629737"/>
            <a:ext cx="2409107" cy="222826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243A300-7598-E68F-79C5-B84E8F90DD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47" r="32900" b="-2"/>
          <a:stretch/>
        </p:blipFill>
        <p:spPr>
          <a:xfrm>
            <a:off x="9783443" y="4629735"/>
            <a:ext cx="2408549" cy="22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0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: Top Corners Rounded 62">
            <a:extLst>
              <a:ext uri="{FF2B5EF4-FFF2-40B4-BE49-F238E27FC236}">
                <a16:creationId xmlns:a16="http://schemas.microsoft.com/office/drawing/2014/main" id="{A06622B5-0D3E-459F-977C-302B9D998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64314" y="195830"/>
            <a:ext cx="2932144" cy="3860771"/>
          </a:xfrm>
          <a:prstGeom prst="round2SameRect">
            <a:avLst>
              <a:gd name="adj1" fmla="val 4735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4" name="Rectangle: Top Corners Rounded 64">
            <a:extLst>
              <a:ext uri="{FF2B5EF4-FFF2-40B4-BE49-F238E27FC236}">
                <a16:creationId xmlns:a16="http://schemas.microsoft.com/office/drawing/2014/main" id="{B22EB6A2-EE25-4D0A-B8F7-560339BF7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157157" y="-1"/>
            <a:ext cx="4332545" cy="3130998"/>
          </a:xfrm>
          <a:prstGeom prst="round2SameRect">
            <a:avLst>
              <a:gd name="adj1" fmla="val 3211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: Top Corners Rounded 66">
            <a:extLst>
              <a:ext uri="{FF2B5EF4-FFF2-40B4-BE49-F238E27FC236}">
                <a16:creationId xmlns:a16="http://schemas.microsoft.com/office/drawing/2014/main" id="{03EE06E7-68E3-478C-8B9B-551876F1B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7957692" y="1480693"/>
            <a:ext cx="5054856" cy="3413760"/>
          </a:xfrm>
          <a:prstGeom prst="round2SameRect">
            <a:avLst>
              <a:gd name="adj1" fmla="val 3803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draußen, Gebäude, Himmel, Gras enthält.&#10;&#10;Automatisch generierte Beschreibung">
            <a:extLst>
              <a:ext uri="{FF2B5EF4-FFF2-40B4-BE49-F238E27FC236}">
                <a16:creationId xmlns:a16="http://schemas.microsoft.com/office/drawing/2014/main" id="{C8311D92-6185-DCC7-F252-BF088CC089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r="3" b="3"/>
          <a:stretch/>
        </p:blipFill>
        <p:spPr>
          <a:xfrm>
            <a:off x="8129642" y="219438"/>
            <a:ext cx="3846601" cy="4822934"/>
          </a:xfrm>
          <a:custGeom>
            <a:avLst/>
            <a:gdLst/>
            <a:ahLst/>
            <a:cxnLst/>
            <a:rect l="l" t="t" r="r" b="b"/>
            <a:pathLst>
              <a:path w="3246120" h="4727448">
                <a:moveTo>
                  <a:pt x="75732" y="0"/>
                </a:moveTo>
                <a:lnTo>
                  <a:pt x="3246120" y="0"/>
                </a:lnTo>
                <a:lnTo>
                  <a:pt x="3246120" y="4727448"/>
                </a:lnTo>
                <a:lnTo>
                  <a:pt x="75732" y="4727448"/>
                </a:lnTo>
                <a:cubicBezTo>
                  <a:pt x="33906" y="4727448"/>
                  <a:pt x="0" y="4693542"/>
                  <a:pt x="0" y="4651716"/>
                </a:cubicBezTo>
                <a:lnTo>
                  <a:pt x="0" y="75732"/>
                </a:lnTo>
                <a:cubicBezTo>
                  <a:pt x="0" y="33906"/>
                  <a:pt x="33906" y="0"/>
                  <a:pt x="75732" y="0"/>
                </a:cubicBezTo>
                <a:close/>
              </a:path>
            </a:pathLst>
          </a:custGeom>
        </p:spPr>
      </p:pic>
      <p:pic>
        <p:nvPicPr>
          <p:cNvPr id="23" name="Grafik 22" descr="Ein Bild, das Grab, draußen, Friedhof, Pflanze enthält.&#10;&#10;Automatisch generierte Beschreibung">
            <a:extLst>
              <a:ext uri="{FF2B5EF4-FFF2-40B4-BE49-F238E27FC236}">
                <a16:creationId xmlns:a16="http://schemas.microsoft.com/office/drawing/2014/main" id="{71B0580F-F6EA-A606-C225-1F9548A1E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65" y="157098"/>
            <a:ext cx="4488528" cy="6576665"/>
          </a:xfrm>
          <a:prstGeom prst="rect">
            <a:avLst/>
          </a:prstGeom>
        </p:spPr>
      </p:pic>
      <p:pic>
        <p:nvPicPr>
          <p:cNvPr id="5" name="Grafik 4" descr="Ein Bild, das Text, Schrift, Schild, Gedenktafel enthält.&#10;&#10;Automatisch generierte Beschreibung">
            <a:extLst>
              <a:ext uri="{FF2B5EF4-FFF2-40B4-BE49-F238E27FC236}">
                <a16:creationId xmlns:a16="http://schemas.microsoft.com/office/drawing/2014/main" id="{6D70D687-A65D-F18B-49C3-646E45CDFF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02" r="-2" b="8207"/>
          <a:stretch/>
        </p:blipFill>
        <p:spPr>
          <a:xfrm>
            <a:off x="4731133" y="168632"/>
            <a:ext cx="3263569" cy="2510400"/>
          </a:xfrm>
          <a:custGeom>
            <a:avLst/>
            <a:gdLst/>
            <a:ahLst/>
            <a:cxnLst/>
            <a:rect l="l" t="t" r="r" b="b"/>
            <a:pathLst>
              <a:path w="4005072" h="2962656">
                <a:moveTo>
                  <a:pt x="0" y="0"/>
                </a:moveTo>
                <a:lnTo>
                  <a:pt x="4005072" y="0"/>
                </a:lnTo>
                <a:lnTo>
                  <a:pt x="4005072" y="2867525"/>
                </a:lnTo>
                <a:cubicBezTo>
                  <a:pt x="4005072" y="2920064"/>
                  <a:pt x="3962480" y="2962656"/>
                  <a:pt x="3909941" y="2962656"/>
                </a:cubicBezTo>
                <a:lnTo>
                  <a:pt x="95131" y="2962656"/>
                </a:lnTo>
                <a:cubicBezTo>
                  <a:pt x="42592" y="2962656"/>
                  <a:pt x="0" y="2920064"/>
                  <a:pt x="0" y="2867525"/>
                </a:cubicBezTo>
                <a:close/>
              </a:path>
            </a:pathLst>
          </a:cu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AB6AF125-9A0D-8C5F-F30F-EADD792427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133" y="2847666"/>
            <a:ext cx="3311686" cy="3886098"/>
          </a:xfrm>
          <a:prstGeom prst="rect">
            <a:avLst/>
          </a:prstGeom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688753F8-46D4-26BF-1E0F-A10AEDD2C6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129641" y="5163242"/>
            <a:ext cx="3846601" cy="15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47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BF526E8-B235-5512-AEBA-C7DD64666E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35" r="6426" b="2"/>
          <a:stretch/>
        </p:blipFill>
        <p:spPr>
          <a:xfrm>
            <a:off x="196731" y="170453"/>
            <a:ext cx="3794884" cy="6517096"/>
          </a:xfrm>
          <a:prstGeom prst="rect">
            <a:avLst/>
          </a:prstGeom>
        </p:spPr>
      </p:pic>
      <p:pic>
        <p:nvPicPr>
          <p:cNvPr id="8" name="Grafik 7" descr="Ein Bild, das Vase, Blumentopf, Kunst, Zimmerpflanze enthält.&#10;&#10;Automatisch generierte Beschreibung">
            <a:extLst>
              <a:ext uri="{FF2B5EF4-FFF2-40B4-BE49-F238E27FC236}">
                <a16:creationId xmlns:a16="http://schemas.microsoft.com/office/drawing/2014/main" id="{1E5E0590-FD11-15A6-2D8B-A18584BD5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r="-4" b="-4"/>
          <a:stretch/>
        </p:blipFill>
        <p:spPr>
          <a:xfrm>
            <a:off x="4184141" y="165371"/>
            <a:ext cx="3826711" cy="317654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15E795B-8249-C508-6D32-D56613C2F7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07" b="4"/>
          <a:stretch/>
        </p:blipFill>
        <p:spPr>
          <a:xfrm>
            <a:off x="8203378" y="3516090"/>
            <a:ext cx="3826711" cy="3181966"/>
          </a:xfrm>
          <a:prstGeom prst="rect">
            <a:avLst/>
          </a:prstGeom>
        </p:spPr>
      </p:pic>
      <p:pic>
        <p:nvPicPr>
          <p:cNvPr id="4" name="Grafik 3" descr="Ein Bild, das draußen, Baum, Himmel, Gebäude enthält.&#10;&#10;Automatisch generierte Beschreibung">
            <a:extLst>
              <a:ext uri="{FF2B5EF4-FFF2-40B4-BE49-F238E27FC236}">
                <a16:creationId xmlns:a16="http://schemas.microsoft.com/office/drawing/2014/main" id="{7E96CCD7-E04B-9800-3B48-8E5895C5DE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3" r="2" b="30185"/>
          <a:stretch/>
        </p:blipFill>
        <p:spPr>
          <a:xfrm>
            <a:off x="8168558" y="180832"/>
            <a:ext cx="3826711" cy="317531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1061BB3-7D3C-1EC3-46B5-AEF01EDA35D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9790" b="-3"/>
          <a:stretch/>
        </p:blipFill>
        <p:spPr>
          <a:xfrm>
            <a:off x="4184141" y="3516090"/>
            <a:ext cx="3826711" cy="31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933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ant'Anna di Stazzema - Museo e Parco Nazionale della Pace">
            <a:extLst>
              <a:ext uri="{FF2B5EF4-FFF2-40B4-BE49-F238E27FC236}">
                <a16:creationId xmlns:a16="http://schemas.microsoft.com/office/drawing/2014/main" id="{5A76A182-5EF6-51CC-561D-5C56FFD2F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0" y="161925"/>
            <a:ext cx="7146231" cy="352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Ein Bild, das Falte, Menschliches Gesicht, Porträt, Vorderkopf enthält.&#10;&#10;Automatisch generierte Beschreibung">
            <a:extLst>
              <a:ext uri="{FF2B5EF4-FFF2-40B4-BE49-F238E27FC236}">
                <a16:creationId xmlns:a16="http://schemas.microsoft.com/office/drawing/2014/main" id="{6009DB68-0F18-A908-0E8C-DB6B377629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619" y="161924"/>
            <a:ext cx="4716581" cy="6623599"/>
          </a:xfrm>
          <a:prstGeom prst="rect">
            <a:avLst/>
          </a:prstGeom>
        </p:spPr>
      </p:pic>
      <p:pic>
        <p:nvPicPr>
          <p:cNvPr id="11" name="Grafik 10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35C3FB05-3E4E-E55C-9EC6-E0B89DA67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866" y="3854879"/>
            <a:ext cx="3701955" cy="293064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7DFE3110-D18E-29F1-8B7E-958CD097D2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409" y="3854878"/>
            <a:ext cx="1484623" cy="293064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8FEA427D-083B-91C0-C8B4-513D434CA8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00" y="3828223"/>
            <a:ext cx="1695687" cy="29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35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Grafik 6" descr="Ein Bild, das Gebäude, draußen, Himmel, Wolke enthält.&#10;&#10;Automatisch generierte Beschreibung">
            <a:extLst>
              <a:ext uri="{FF2B5EF4-FFF2-40B4-BE49-F238E27FC236}">
                <a16:creationId xmlns:a16="http://schemas.microsoft.com/office/drawing/2014/main" id="{A9C9C7F0-D12B-A8E4-A070-3B1D541011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r="2" b="2"/>
          <a:stretch/>
        </p:blipFill>
        <p:spPr>
          <a:xfrm>
            <a:off x="145370" y="127870"/>
            <a:ext cx="4821987" cy="663041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55BB41D-E7CC-0CC3-A9D4-1BFD8428D9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546" r="3" b="4799"/>
          <a:stretch/>
        </p:blipFill>
        <p:spPr>
          <a:xfrm>
            <a:off x="5111203" y="127869"/>
            <a:ext cx="6925696" cy="3128677"/>
          </a:xfrm>
          <a:prstGeom prst="rect">
            <a:avLst/>
          </a:prstGeom>
        </p:spPr>
      </p:pic>
      <p:pic>
        <p:nvPicPr>
          <p:cNvPr id="9" name="Grafik 8" descr="Ein Bild, das Text, Bild, Zeichnung, Darstellung enthält.&#10;&#10;Automatisch generierte Beschreibung">
            <a:extLst>
              <a:ext uri="{FF2B5EF4-FFF2-40B4-BE49-F238E27FC236}">
                <a16:creationId xmlns:a16="http://schemas.microsoft.com/office/drawing/2014/main" id="{C6D3BF47-D17C-C675-3B9B-6D800BFEE2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756" y="3384415"/>
            <a:ext cx="3541143" cy="334571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269A77E-671A-0117-CD38-5CD7159F4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1203" y="3384415"/>
            <a:ext cx="3295144" cy="334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2940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</Words>
  <Application>Microsoft Office PowerPoint</Application>
  <PresentationFormat>Breitbild</PresentationFormat>
  <Paragraphs>9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RENATUS RIEGER Fraktionsvorsitzender</dc:title>
  <dc:creator>Uli-EDV Rieger Renatus</dc:creator>
  <cp:lastModifiedBy>Renatus Rieger</cp:lastModifiedBy>
  <cp:revision>3</cp:revision>
  <dcterms:created xsi:type="dcterms:W3CDTF">2023-03-16T15:35:44Z</dcterms:created>
  <dcterms:modified xsi:type="dcterms:W3CDTF">2023-07-23T08:59:44Z</dcterms:modified>
</cp:coreProperties>
</file>