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63" r:id="rId5"/>
    <p:sldId id="264" r:id="rId6"/>
    <p:sldId id="265" r:id="rId7"/>
    <p:sldId id="266"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1" d="100"/>
          <a:sy n="81" d="100"/>
        </p:scale>
        <p:origin x="-30"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95C02-6FC0-4E75-8436-453158B5B64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7B11CF4-66A3-1556-BAF0-E100EF5E4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268AF9C-DCAC-5A68-7B75-EE11047FFE8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6C498F2E-3AF0-2299-3C73-EAD622C10F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D2AAD-A577-1263-F6CB-C86CDED5AE9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867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3DC73-F503-F23B-9693-E6B0CE47882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B4615A3-FDC6-6A92-38A7-C165C6A9E0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DA7277-9E8A-D489-AE54-22AB2DD533F6}"/>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B25A1606-33B9-862D-5B63-2F3F24AA69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6E4D68-6EAD-9827-CD88-F95D567860D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36557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F3DB1B-B2AD-DDCF-6FFA-BCDABF9740E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B07E097-88B0-4510-F7FF-B97E2649526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FAA3FE-FE5B-5DFC-AA6C-5EBA9631731A}"/>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4B9C089B-76D9-B73F-FAA7-8AE2690924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FF0A4-929B-6BA2-5AAB-CF6A9E772F8F}"/>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21051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F494B-8B97-4E88-0993-A3E531D531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3B6E8E-BB8C-57EA-A86C-370D1725E9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4A2FED-4A02-D7A6-BF29-33F728B9D18C}"/>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3152E68F-CB98-D5E7-7D4F-14F26507C3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D2BA610-0777-6808-61FE-F07CB7519D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5614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AB4FA-665D-AA81-0DDB-CD1F9AA21F3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493D501-EAB3-621E-9A9A-25576BA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77E4F0-5C7D-815F-BCB5-9B0952E9CDA5}"/>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03CF3EA3-62A1-2794-8170-581C3C3689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244AD9B-706C-8EA3-68FD-D2F002003EB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9482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A186-4FAC-90F2-F178-340F4295406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9622E4-55E5-79D0-11D9-920A5D42081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688846-B6B3-175A-C461-CE42C8A7A0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D444709-E427-CAD2-DF6D-044FFDF66881}"/>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BCBC7C51-0511-11E3-989A-FC91D0A36B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4A223B-FA61-CAFE-0E1E-141D4DAA85CA}"/>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55575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4F5A6-E62D-A7E4-5490-3F3A65AAEB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ABAF1ED-F160-22D0-1F38-50B89B1D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2A5CEF8-0C0A-241F-68E0-0221C0FCF43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7C31F2-5A4B-FA7E-3C82-35EB3620F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D18C9B-335B-E86E-5DA0-F9F2F973EA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73B979C-D89A-EACC-7911-F92144DCE8E7}"/>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8" name="Fußzeilenplatzhalter 7">
            <a:extLst>
              <a:ext uri="{FF2B5EF4-FFF2-40B4-BE49-F238E27FC236}">
                <a16:creationId xmlns:a16="http://schemas.microsoft.com/office/drawing/2014/main" id="{6C52DF5A-6E4C-5431-4CB0-B8CEBB0A03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D354E36-ADA2-E214-7AC0-EEE78D8F5E37}"/>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72254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C41C1-E47C-4E21-1F6E-EB85E282D11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8E9649-CBD5-4F96-F829-36227D02E15D}"/>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4" name="Fußzeilenplatzhalter 3">
            <a:extLst>
              <a:ext uri="{FF2B5EF4-FFF2-40B4-BE49-F238E27FC236}">
                <a16:creationId xmlns:a16="http://schemas.microsoft.com/office/drawing/2014/main" id="{BA7847C1-2A2A-0A60-31C9-A4C5782D664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D7EE996-1631-24A5-A726-A814A6A1E78D}"/>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360128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339C36-64CD-A75A-B976-558208341509}"/>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3" name="Fußzeilenplatzhalter 2">
            <a:extLst>
              <a:ext uri="{FF2B5EF4-FFF2-40B4-BE49-F238E27FC236}">
                <a16:creationId xmlns:a16="http://schemas.microsoft.com/office/drawing/2014/main" id="{3A0C71B7-1B59-B5AF-79B7-D46A91C0B7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1EFF720-E6BA-E32B-2A08-30F6154CA6D2}"/>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1534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5DAA0-91E3-C93D-9732-BCA2A45CDD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D9CAC8-672D-35DC-DF84-BAF4C5EA6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682FEBA-806F-EF21-8852-0D0FA4C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AC74DB-36E1-1554-20C0-8EC1B7B64093}"/>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E3E1732C-CD6F-36A5-C405-9D11146A6C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58CECE5-F79E-18A1-6D6A-81EFCA80C3E1}"/>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413649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8655F-086E-979B-910B-585CB8ABA53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F5E0853-C750-3B71-93C8-CB4192AE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86488D-5EB6-9E38-54BD-213BFB66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617086-2CCE-7BB2-2F59-01504565B522}"/>
              </a:ext>
            </a:extLst>
          </p:cNvPr>
          <p:cNvSpPr>
            <a:spLocks noGrp="1"/>
          </p:cNvSpPr>
          <p:nvPr>
            <p:ph type="dt" sz="half" idx="10"/>
          </p:nvPr>
        </p:nvSpPr>
        <p:spPr/>
        <p:txBody>
          <a:bodyPr/>
          <a:lstStyle/>
          <a:p>
            <a:fld id="{1187A469-623F-4FDF-A79B-7DA52840C862}" type="datetimeFigureOut">
              <a:rPr lang="de-DE" smtClean="0"/>
              <a:t>28.04.2023</a:t>
            </a:fld>
            <a:endParaRPr lang="de-DE"/>
          </a:p>
        </p:txBody>
      </p:sp>
      <p:sp>
        <p:nvSpPr>
          <p:cNvPr id="6" name="Fußzeilenplatzhalter 5">
            <a:extLst>
              <a:ext uri="{FF2B5EF4-FFF2-40B4-BE49-F238E27FC236}">
                <a16:creationId xmlns:a16="http://schemas.microsoft.com/office/drawing/2014/main" id="{34C6D3FE-FFDD-C453-F535-6B11DAD1959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72BEF6-776D-ADB4-2244-EA9C0292BF54}"/>
              </a:ext>
            </a:extLst>
          </p:cNvPr>
          <p:cNvSpPr>
            <a:spLocks noGrp="1"/>
          </p:cNvSpPr>
          <p:nvPr>
            <p:ph type="sldNum" sz="quarter" idx="12"/>
          </p:nvPr>
        </p:nvSpPr>
        <p:spPr/>
        <p:txBody>
          <a:bodyPr/>
          <a:lstStyle/>
          <a:p>
            <a:fld id="{3A2B66A9-C5E2-4BD1-A480-4A98918F6538}" type="slidenum">
              <a:rPr lang="de-DE" smtClean="0"/>
              <a:t>‹Nr.›</a:t>
            </a:fld>
            <a:endParaRPr lang="de-DE"/>
          </a:p>
        </p:txBody>
      </p:sp>
    </p:spTree>
    <p:extLst>
      <p:ext uri="{BB962C8B-B14F-4D97-AF65-F5344CB8AC3E}">
        <p14:creationId xmlns:p14="http://schemas.microsoft.com/office/powerpoint/2010/main" val="248302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749603-ACAA-AB20-FCB6-75F54DB66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8342728-D19B-3F83-43DF-274CFECE3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E9234-CA39-ADEC-1CF8-AD4BF0F97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A469-623F-4FDF-A79B-7DA52840C862}" type="datetimeFigureOut">
              <a:rPr lang="de-DE" smtClean="0"/>
              <a:t>28.04.2023</a:t>
            </a:fld>
            <a:endParaRPr lang="de-DE"/>
          </a:p>
        </p:txBody>
      </p:sp>
      <p:sp>
        <p:nvSpPr>
          <p:cNvPr id="5" name="Fußzeilenplatzhalter 4">
            <a:extLst>
              <a:ext uri="{FF2B5EF4-FFF2-40B4-BE49-F238E27FC236}">
                <a16:creationId xmlns:a16="http://schemas.microsoft.com/office/drawing/2014/main" id="{A52B0E6A-9552-2298-24E3-4234AB9AA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D3CAA4D-3692-B4D5-BA69-212F61535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B66A9-C5E2-4BD1-A480-4A98918F6538}" type="slidenum">
              <a:rPr lang="de-DE" smtClean="0"/>
              <a:t>‹Nr.›</a:t>
            </a:fld>
            <a:endParaRPr lang="de-DE"/>
          </a:p>
        </p:txBody>
      </p:sp>
    </p:spTree>
    <p:extLst>
      <p:ext uri="{BB962C8B-B14F-4D97-AF65-F5344CB8AC3E}">
        <p14:creationId xmlns:p14="http://schemas.microsoft.com/office/powerpoint/2010/main" val="345684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6DCED1-98AB-946F-296C-A0A3B2CFDE6D}"/>
              </a:ext>
            </a:extLst>
          </p:cNvPr>
          <p:cNvPicPr>
            <a:picLocks noChangeAspect="1"/>
          </p:cNvPicPr>
          <p:nvPr/>
        </p:nvPicPr>
        <p:blipFill>
          <a:blip r:embed="rId2"/>
          <a:stretch>
            <a:fillRect/>
          </a:stretch>
        </p:blipFill>
        <p:spPr>
          <a:xfrm>
            <a:off x="959154" y="0"/>
            <a:ext cx="10273691" cy="6858000"/>
          </a:xfrm>
          <a:prstGeom prst="rect">
            <a:avLst/>
          </a:prstGeom>
        </p:spPr>
      </p:pic>
    </p:spTree>
    <p:extLst>
      <p:ext uri="{BB962C8B-B14F-4D97-AF65-F5344CB8AC3E}">
        <p14:creationId xmlns:p14="http://schemas.microsoft.com/office/powerpoint/2010/main" val="8319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821D6F-8A4E-6222-6AE0-7973A0A910EA}"/>
              </a:ext>
            </a:extLst>
          </p:cNvPr>
          <p:cNvSpPr>
            <a:spLocks noGrp="1"/>
          </p:cNvSpPr>
          <p:nvPr>
            <p:ph type="title"/>
          </p:nvPr>
        </p:nvSpPr>
        <p:spPr>
          <a:xfrm>
            <a:off x="838200" y="365125"/>
            <a:ext cx="10515600" cy="1306443"/>
          </a:xfrm>
        </p:spPr>
        <p:txBody>
          <a:bodyPr>
            <a:normAutofit/>
          </a:bodyPr>
          <a:lstStyle/>
          <a:p>
            <a:r>
              <a:rPr lang="de-DE" sz="4000" dirty="0"/>
              <a:t>Gesundheitsvorsorge im Kreis Wesel schlecht</a:t>
            </a:r>
          </a:p>
        </p:txBody>
      </p:sp>
      <p:sp>
        <p:nvSpPr>
          <p:cNvPr id="3" name="Inhaltsplatzhalter 2">
            <a:extLst>
              <a:ext uri="{FF2B5EF4-FFF2-40B4-BE49-F238E27FC236}">
                <a16:creationId xmlns:a16="http://schemas.microsoft.com/office/drawing/2014/main" id="{E4D74D1B-4B96-6FCD-DB2C-072C3E0D4D64}"/>
              </a:ext>
            </a:extLst>
          </p:cNvPr>
          <p:cNvSpPr>
            <a:spLocks noGrp="1"/>
          </p:cNvSpPr>
          <p:nvPr>
            <p:ph idx="1"/>
          </p:nvPr>
        </p:nvSpPr>
        <p:spPr>
          <a:xfrm>
            <a:off x="838200" y="1825625"/>
            <a:ext cx="4152774" cy="4303464"/>
          </a:xfrm>
        </p:spPr>
        <p:txBody>
          <a:bodyPr>
            <a:normAutofit/>
          </a:bodyPr>
          <a:lstStyle/>
          <a:p>
            <a:pPr marL="0" indent="0">
              <a:buNone/>
            </a:pPr>
            <a:r>
              <a:rPr lang="de-DE" sz="2000" dirty="0"/>
              <a:t>Was das Thema Gesundheitsvorsorge betrifft, gibt der Kreis Wesel schon seit Jahren ein denkbar schlechtes Bild ab. </a:t>
            </a:r>
          </a:p>
          <a:p>
            <a:pPr marL="0" indent="0">
              <a:buNone/>
            </a:pPr>
            <a:r>
              <a:rPr lang="de-DE" sz="2000" dirty="0"/>
              <a:t>In puncto Früherkennung von Krebs belegt der Kreis im Rheinland einen traurigen letzten Platz. </a:t>
            </a:r>
          </a:p>
          <a:p>
            <a:pPr marL="0" indent="0">
              <a:buNone/>
            </a:pPr>
            <a:r>
              <a:rPr lang="de-DE" sz="2000" dirty="0"/>
              <a:t>Woran das liegt, darüber lässt sich nur spekulieren. Gesicherte Daten gibt es wohl nicht.</a:t>
            </a:r>
          </a:p>
        </p:txBody>
      </p:sp>
      <p:pic>
        <p:nvPicPr>
          <p:cNvPr id="2050" name="Picture 2" descr="Herzpflege Medizinisch Pflege - Kostenloses Bild auf Pixabay">
            <a:extLst>
              <a:ext uri="{FF2B5EF4-FFF2-40B4-BE49-F238E27FC236}">
                <a16:creationId xmlns:a16="http://schemas.microsoft.com/office/drawing/2014/main" id="{477B8C81-0412-1430-AA51-B69C22D88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2" r="2" b="2"/>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n Bild, das Diagramm enthält.&#10;&#10;Automatisch generierte Beschreibung">
            <a:extLst>
              <a:ext uri="{FF2B5EF4-FFF2-40B4-BE49-F238E27FC236}">
                <a16:creationId xmlns:a16="http://schemas.microsoft.com/office/drawing/2014/main" id="{DCEAD38A-E24F-C9FB-AE53-7FFC54CDA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3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8" name="Rectangle 20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D1A5A04C-F5A5-07BC-CAEE-DE7BE2EA51BA}"/>
              </a:ext>
            </a:extLst>
          </p:cNvPr>
          <p:cNvSpPr>
            <a:spLocks noGrp="1"/>
          </p:cNvSpPr>
          <p:nvPr>
            <p:ph idx="1"/>
          </p:nvPr>
        </p:nvSpPr>
        <p:spPr>
          <a:xfrm>
            <a:off x="755072" y="1009162"/>
            <a:ext cx="3822189" cy="3742762"/>
          </a:xfrm>
        </p:spPr>
        <p:txBody>
          <a:bodyPr>
            <a:noAutofit/>
          </a:bodyPr>
          <a:lstStyle/>
          <a:p>
            <a:pPr marL="0" indent="0">
              <a:buNone/>
            </a:pPr>
            <a:r>
              <a:rPr lang="de-DE" sz="2200" dirty="0"/>
              <a:t>Frauen sollten etwa ab 30 einmal pro Jahr zur Brustkrebsvorsorge gehen und sich außerdem regelmäßig auf Gebärmutterhals- und auf Darmkrebs untersuchen lassen. </a:t>
            </a:r>
          </a:p>
          <a:p>
            <a:pPr marL="0" indent="0">
              <a:buNone/>
            </a:pPr>
            <a:r>
              <a:rPr lang="de-DE" sz="2200" dirty="0"/>
              <a:t>Männer ab 35 sollten darauf achten, alle zwei Jahre zur Hautkrebs-Vorsorgeuntersuchung zu gehen. </a:t>
            </a:r>
          </a:p>
          <a:p>
            <a:pPr marL="0" indent="0">
              <a:buNone/>
            </a:pPr>
            <a:r>
              <a:rPr lang="de-DE" sz="2200" dirty="0"/>
              <a:t>Ab 45 sollte einmal jährlich eine Prostatakrebs-Vorsorge durchgeführt werden und ab 50 eine Darmspiegelung zur Früherkennung von Darmkrebs.</a:t>
            </a:r>
          </a:p>
        </p:txBody>
      </p:sp>
    </p:spTree>
    <p:extLst>
      <p:ext uri="{BB962C8B-B14F-4D97-AF65-F5344CB8AC3E}">
        <p14:creationId xmlns:p14="http://schemas.microsoft.com/office/powerpoint/2010/main" val="162777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rona Coronavirus Virus - Kostenloses Bild auf Pixabay">
            <a:extLst>
              <a:ext uri="{FF2B5EF4-FFF2-40B4-BE49-F238E27FC236}">
                <a16:creationId xmlns:a16="http://schemas.microsoft.com/office/drawing/2014/main" id="{E0AF375D-BB89-5708-D05E-2D37033DB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75" r="23298" b="221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546CDAE6-AD9A-4898-E042-C78352DF61DE}"/>
              </a:ext>
            </a:extLst>
          </p:cNvPr>
          <p:cNvSpPr>
            <a:spLocks noGrp="1"/>
          </p:cNvSpPr>
          <p:nvPr>
            <p:ph idx="1"/>
          </p:nvPr>
        </p:nvSpPr>
        <p:spPr>
          <a:xfrm>
            <a:off x="371093" y="2718054"/>
            <a:ext cx="5447816" cy="3207258"/>
          </a:xfrm>
        </p:spPr>
        <p:txBody>
          <a:bodyPr anchor="t">
            <a:noAutofit/>
          </a:bodyPr>
          <a:lstStyle/>
          <a:p>
            <a:pPr marL="0" indent="0">
              <a:buNone/>
            </a:pPr>
            <a:r>
              <a:rPr lang="de-DE" sz="2200" dirty="0"/>
              <a:t>Viele Frauen und Männer im Kreis Wesel nehmen die kostenlosen Präventionsangebote nicht wahr oder können sie nicht wahrnehmen. Deshalb geht man davon aus, dass die Zahl der Tumorpatienten in diesem Jahr deutlich steigen wird. </a:t>
            </a:r>
          </a:p>
          <a:p>
            <a:pPr marL="0" indent="0">
              <a:buNone/>
            </a:pPr>
            <a:r>
              <a:rPr lang="de-DE" sz="2200" dirty="0"/>
              <a:t>In Zeiten von Corona seien noch weniger Menschen zur Vorsorge gegangen als zuvor. Deshalb werden wohl viele Tumore auch deutlich später erkannt. </a:t>
            </a:r>
          </a:p>
        </p:txBody>
      </p:sp>
    </p:spTree>
    <p:extLst>
      <p:ext uri="{BB962C8B-B14F-4D97-AF65-F5344CB8AC3E}">
        <p14:creationId xmlns:p14="http://schemas.microsoft.com/office/powerpoint/2010/main" val="419843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0FFCEB7-CFC0-F2D7-6437-75213EB8CFE7}"/>
              </a:ext>
            </a:extLst>
          </p:cNvPr>
          <p:cNvPicPr>
            <a:picLocks noChangeAspect="1"/>
          </p:cNvPicPr>
          <p:nvPr/>
        </p:nvPicPr>
        <p:blipFill rotWithShape="1">
          <a:blip r:embed="rId2"/>
          <a:srcRect l="3348" r="25230"/>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2" name="Freeform: Shape 1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8092699C-4F30-7F57-4B7F-85AD1815D18F}"/>
              </a:ext>
            </a:extLst>
          </p:cNvPr>
          <p:cNvSpPr>
            <a:spLocks noGrp="1"/>
          </p:cNvSpPr>
          <p:nvPr>
            <p:ph idx="1"/>
          </p:nvPr>
        </p:nvSpPr>
        <p:spPr>
          <a:xfrm>
            <a:off x="414181" y="1420961"/>
            <a:ext cx="3438906" cy="4632772"/>
          </a:xfrm>
        </p:spPr>
        <p:txBody>
          <a:bodyPr anchor="t">
            <a:noAutofit/>
          </a:bodyPr>
          <a:lstStyle/>
          <a:p>
            <a:pPr marL="0" indent="0">
              <a:buNone/>
            </a:pPr>
            <a:r>
              <a:rPr lang="de-DE" sz="2200" dirty="0"/>
              <a:t>Vielleicht nehmen viele Frauen und Männer im Kreis Wesel die kostenlosen Präventionsangebote nicht wahr, weil sie bei den entsprechenden Fachärzten keinen Termin bekommen, wie wir am eigenen Leibe erleben durften, als wir vergeblich bei einem Facharzt um einen Termin für eine Darmspiegelung gebeten haben.</a:t>
            </a:r>
          </a:p>
        </p:txBody>
      </p:sp>
    </p:spTree>
    <p:extLst>
      <p:ext uri="{BB962C8B-B14F-4D97-AF65-F5344CB8AC3E}">
        <p14:creationId xmlns:p14="http://schemas.microsoft.com/office/powerpoint/2010/main" val="31256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undefined">
            <a:extLst>
              <a:ext uri="{FF2B5EF4-FFF2-40B4-BE49-F238E27FC236}">
                <a16:creationId xmlns:a16="http://schemas.microsoft.com/office/drawing/2014/main" id="{BD17B339-0275-C3D0-7101-93D090C10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43" r="9090" b="3905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33" name="Rectangle 51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DA4701C3-232C-D5D8-2E0C-8C4EB2A89EEA}"/>
              </a:ext>
            </a:extLst>
          </p:cNvPr>
          <p:cNvSpPr>
            <a:spLocks noGrp="1"/>
          </p:cNvSpPr>
          <p:nvPr>
            <p:ph idx="1"/>
          </p:nvPr>
        </p:nvSpPr>
        <p:spPr>
          <a:xfrm>
            <a:off x="371094" y="2718054"/>
            <a:ext cx="4723420" cy="3207258"/>
          </a:xfrm>
        </p:spPr>
        <p:txBody>
          <a:bodyPr anchor="t">
            <a:normAutofit/>
          </a:bodyPr>
          <a:lstStyle/>
          <a:p>
            <a:pPr marL="0" indent="0">
              <a:buNone/>
            </a:pPr>
            <a:r>
              <a:rPr lang="de-DE" sz="2200" dirty="0"/>
              <a:t>Im Bereich Psychotherapie haben wir genauere Erkenntnisse. Anders als sonst im Rheinland gibt es im Kreis Wesel noch mehrere freie Arztstellen im Bereich Psychotherapie. Diese können – aus welchen Gründen auch immer – nicht besetzt werden. Weil der Bedarf so groß ist, müssen Betroffene in aller Regel bis zu einem Jahr auf einen Therapieplatz warten. </a:t>
            </a:r>
          </a:p>
        </p:txBody>
      </p:sp>
    </p:spTree>
    <p:extLst>
      <p:ext uri="{BB962C8B-B14F-4D97-AF65-F5344CB8AC3E}">
        <p14:creationId xmlns:p14="http://schemas.microsoft.com/office/powerpoint/2010/main" val="37049624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088618-34B3-3DFF-637E-29C7C9FFC7C8}"/>
              </a:ext>
            </a:extLst>
          </p:cNvPr>
          <p:cNvSpPr>
            <a:spLocks noGrp="1"/>
          </p:cNvSpPr>
          <p:nvPr>
            <p:ph type="title"/>
          </p:nvPr>
        </p:nvSpPr>
        <p:spPr>
          <a:xfrm>
            <a:off x="1333995" y="4776856"/>
            <a:ext cx="9524010" cy="1173700"/>
          </a:xfrm>
        </p:spPr>
        <p:txBody>
          <a:bodyPr anchor="t">
            <a:normAutofit/>
          </a:bodyPr>
          <a:lstStyle/>
          <a:p>
            <a:r>
              <a:rPr lang="de-DE" sz="2400" dirty="0">
                <a:solidFill>
                  <a:schemeClr val="bg1"/>
                </a:solidFill>
              </a:rPr>
              <a:t>Es ist an der Zeit, dass dem Problem bei der Gesundheitsversorgung und insbesondere bei der Vorsorge in unserem Landkreis nachgegangen wird und die Engpässe beseitigt werden. </a:t>
            </a:r>
          </a:p>
        </p:txBody>
      </p:sp>
      <p:pic>
        <p:nvPicPr>
          <p:cNvPr id="6146" name="Picture 2" descr="Kassenpatienten in Berlin warten bis zu drei Mal so lang auf Termine wie  Privatpatienten | rbb24">
            <a:extLst>
              <a:ext uri="{FF2B5EF4-FFF2-40B4-BE49-F238E27FC236}">
                <a16:creationId xmlns:a16="http://schemas.microsoft.com/office/drawing/2014/main" id="{20A543D1-064F-9096-E31E-22B96489C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60" b="37534"/>
          <a:stretch/>
        </p:blipFill>
        <p:spPr bwMode="auto">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6153" name="Group 615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6154" name="Freeform: Shape 615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5" name="Freeform: Shape 615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821593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Words>
  <Application>Microsoft Office PowerPoint</Application>
  <PresentationFormat>Breitbild</PresentationFormat>
  <Paragraphs>12</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PowerPoint-Präsentation</vt:lpstr>
      <vt:lpstr>Gesundheitsvorsorge im Kreis Wesel schlecht</vt:lpstr>
      <vt:lpstr>PowerPoint-Präsentation</vt:lpstr>
      <vt:lpstr>PowerPoint-Präsentation</vt:lpstr>
      <vt:lpstr>PowerPoint-Präsentation</vt:lpstr>
      <vt:lpstr>PowerPoint-Präsentation</vt:lpstr>
      <vt:lpstr>Es ist an der Zeit, dass dem Problem bei der Gesundheitsversorgung und insbesondere bei der Vorsorge in unserem Landkreis nachgegangen wird und die Engpässe beseitigt werden.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RENATUS RIEGER Fraktionsvorsitzender</dc:title>
  <dc:creator>Uli-EDV Rieger Renatus</dc:creator>
  <cp:lastModifiedBy>Renatus Rieger</cp:lastModifiedBy>
  <cp:revision>13</cp:revision>
  <dcterms:created xsi:type="dcterms:W3CDTF">2023-03-16T15:35:44Z</dcterms:created>
  <dcterms:modified xsi:type="dcterms:W3CDTF">2023-04-28T21:26:36Z</dcterms:modified>
</cp:coreProperties>
</file>